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1" r:id="rId4"/>
    <p:sldId id="257" r:id="rId5"/>
    <p:sldId id="258" r:id="rId6"/>
    <p:sldId id="259" r:id="rId7"/>
    <p:sldId id="274" r:id="rId8"/>
    <p:sldId id="260" r:id="rId9"/>
    <p:sldId id="277" r:id="rId10"/>
    <p:sldId id="262" r:id="rId11"/>
    <p:sldId id="263" r:id="rId12"/>
    <p:sldId id="264" r:id="rId13"/>
    <p:sldId id="279" r:id="rId14"/>
    <p:sldId id="265" r:id="rId15"/>
    <p:sldId id="267" r:id="rId16"/>
    <p:sldId id="266" r:id="rId17"/>
    <p:sldId id="269" r:id="rId18"/>
    <p:sldId id="276" r:id="rId19"/>
    <p:sldId id="270" r:id="rId20"/>
    <p:sldId id="280" r:id="rId21"/>
    <p:sldId id="271" r:id="rId22"/>
    <p:sldId id="272" r:id="rId23"/>
    <p:sldId id="275" r:id="rId24"/>
    <p:sldId id="281" r:id="rId25"/>
    <p:sldId id="268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4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4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7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5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7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8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7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5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0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4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1F76A-E052-4370-BB0E-FB73231A9F3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CB6BC-219F-4E24-8161-0728E9B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7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Training to Heal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Road to Becoming a Medical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Before- Ask Around 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people around you</a:t>
            </a:r>
          </a:p>
          <a:p>
            <a:pPr lvl="1"/>
            <a:r>
              <a:rPr lang="en-US" dirty="0" smtClean="0"/>
              <a:t>Do you think that I would be a good ___________?</a:t>
            </a:r>
          </a:p>
          <a:p>
            <a:pPr lvl="1"/>
            <a:r>
              <a:rPr lang="en-US" dirty="0" smtClean="0"/>
              <a:t>Ask all different sort of people- parents, teachers friends</a:t>
            </a:r>
          </a:p>
          <a:p>
            <a:pPr lvl="1"/>
            <a:r>
              <a:rPr lang="en-US" dirty="0" smtClean="0"/>
              <a:t>Ask them for specific reasons, characteristics.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6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Before- Get your hands dirty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get as close as possible to what you think you want to do.</a:t>
            </a:r>
          </a:p>
          <a:p>
            <a:pPr lvl="1"/>
            <a:r>
              <a:rPr lang="en-US" dirty="0" smtClean="0"/>
              <a:t>Be polite, eager, interested</a:t>
            </a:r>
          </a:p>
          <a:p>
            <a:pPr lvl="1"/>
            <a:r>
              <a:rPr lang="en-US" dirty="0" smtClean="0"/>
              <a:t>People love to talk and teach about their profession</a:t>
            </a:r>
          </a:p>
          <a:p>
            <a:pPr lvl="1"/>
            <a:r>
              <a:rPr lang="en-US" dirty="0" smtClean="0"/>
              <a:t>Hard to discern driving from the passenger seat, but only way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Before- Be honest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Can’t fake it till you make it in medicine</a:t>
            </a:r>
          </a:p>
          <a:p>
            <a:pPr lvl="1"/>
            <a:r>
              <a:rPr lang="en-US" dirty="0" smtClean="0"/>
              <a:t>If no excitement now, definitely won’t be any later</a:t>
            </a:r>
          </a:p>
          <a:p>
            <a:pPr lvl="1"/>
            <a:r>
              <a:rPr lang="en-US" dirty="0" smtClean="0"/>
              <a:t>Don’t try to convince yourself </a:t>
            </a:r>
            <a:r>
              <a:rPr lang="en-US" dirty="0" smtClean="0">
                <a:sym typeface="Wingdings" panose="05000000000000000000" pitchFamily="2" charset="2"/>
              </a:rPr>
              <a:t> really unhappy later</a:t>
            </a:r>
            <a:endParaRPr lang="en-US" dirty="0"/>
          </a:p>
          <a:p>
            <a:pPr lvl="1"/>
            <a:r>
              <a:rPr lang="en-US" dirty="0" err="1" smtClean="0"/>
              <a:t>Gnothi</a:t>
            </a:r>
            <a:r>
              <a:rPr lang="en-US" dirty="0" smtClean="0"/>
              <a:t> </a:t>
            </a:r>
            <a:r>
              <a:rPr lang="en-US" dirty="0" err="1" smtClean="0"/>
              <a:t>Seauton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99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to </a:t>
            </a:r>
            <a:r>
              <a:rPr lang="en-US" dirty="0" err="1" smtClean="0"/>
              <a:t>Doctorhood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Tips before you start</a:t>
            </a:r>
          </a:p>
          <a:p>
            <a:pPr lvl="1"/>
            <a:r>
              <a:rPr lang="en-US" dirty="0" smtClean="0"/>
              <a:t>Ask around about you</a:t>
            </a:r>
          </a:p>
          <a:p>
            <a:pPr lvl="1"/>
            <a:r>
              <a:rPr lang="en-US" dirty="0" smtClean="0"/>
              <a:t>Get your hands dirty</a:t>
            </a:r>
          </a:p>
          <a:p>
            <a:pPr lvl="1"/>
            <a:r>
              <a:rPr lang="en-US" dirty="0" smtClean="0"/>
              <a:t>Be honest</a:t>
            </a:r>
          </a:p>
          <a:p>
            <a:r>
              <a:rPr lang="en-US" dirty="0" smtClean="0"/>
              <a:t>Tips for the road</a:t>
            </a:r>
          </a:p>
          <a:p>
            <a:pPr lvl="1"/>
            <a:r>
              <a:rPr lang="en-US" dirty="0" smtClean="0"/>
              <a:t>It’s only a hazing ritual</a:t>
            </a:r>
          </a:p>
          <a:p>
            <a:pPr lvl="1"/>
            <a:r>
              <a:rPr lang="en-US" dirty="0" smtClean="0"/>
              <a:t>Learn to study</a:t>
            </a:r>
          </a:p>
          <a:p>
            <a:pPr lvl="1"/>
            <a:r>
              <a:rPr lang="en-US" dirty="0" smtClean="0"/>
              <a:t>Clear the deck</a:t>
            </a:r>
          </a:p>
          <a:p>
            <a:pPr lvl="1"/>
            <a:r>
              <a:rPr lang="en-US" dirty="0" smtClean="0"/>
              <a:t>Balance your life</a:t>
            </a:r>
          </a:p>
          <a:p>
            <a:r>
              <a:rPr lang="en-US" dirty="0" smtClean="0"/>
              <a:t>Keys to Success in Studying</a:t>
            </a:r>
          </a:p>
          <a:p>
            <a:pPr lvl="1"/>
            <a:r>
              <a:rPr lang="en-US" dirty="0" smtClean="0"/>
              <a:t>Time management</a:t>
            </a:r>
          </a:p>
          <a:p>
            <a:pPr lvl="1"/>
            <a:r>
              <a:rPr lang="en-US" dirty="0" smtClean="0"/>
              <a:t>Study Skills</a:t>
            </a:r>
          </a:p>
          <a:p>
            <a:r>
              <a:rPr lang="en-US" dirty="0" smtClean="0"/>
              <a:t>What to expect when you get there.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Road- Hazing Ritual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classes are a hazing ritual</a:t>
            </a:r>
          </a:p>
          <a:p>
            <a:pPr lvl="1"/>
            <a:r>
              <a:rPr lang="en-US" dirty="0" smtClean="0"/>
              <a:t>Can you despise </a:t>
            </a:r>
            <a:r>
              <a:rPr lang="en-US" dirty="0" err="1" smtClean="0"/>
              <a:t>orgo</a:t>
            </a:r>
            <a:r>
              <a:rPr lang="en-US" dirty="0" smtClean="0"/>
              <a:t> and be a good doc? Probably.</a:t>
            </a:r>
          </a:p>
          <a:p>
            <a:pPr lvl="1"/>
            <a:r>
              <a:rPr lang="en-US" dirty="0" smtClean="0"/>
              <a:t>Can you despise biology and be a good doc? Maybe.</a:t>
            </a:r>
          </a:p>
          <a:p>
            <a:pPr lvl="1"/>
            <a:r>
              <a:rPr lang="en-US" dirty="0" smtClean="0"/>
              <a:t>Can you despise science and be a good doc? </a:t>
            </a:r>
            <a:r>
              <a:rPr lang="en-US" dirty="0" err="1" smtClean="0"/>
              <a:t>Prob</a:t>
            </a:r>
            <a:r>
              <a:rPr lang="en-US" dirty="0" smtClean="0"/>
              <a:t> not.</a:t>
            </a:r>
          </a:p>
          <a:p>
            <a:pPr lvl="1"/>
            <a:r>
              <a:rPr lang="en-US" dirty="0" smtClean="0"/>
              <a:t>Can you fail organic chemistry and be a good doc? Nope.</a:t>
            </a:r>
          </a:p>
          <a:p>
            <a:pPr lvl="1"/>
            <a:r>
              <a:rPr lang="en-US" dirty="0" smtClean="0"/>
              <a:t>Wisdom of the system.</a:t>
            </a:r>
          </a:p>
          <a:p>
            <a:r>
              <a:rPr lang="en-US" dirty="0" smtClean="0"/>
              <a:t>The classes test basic aptitudes and will power.</a:t>
            </a:r>
          </a:p>
          <a:p>
            <a:pPr lvl="1"/>
            <a:r>
              <a:rPr lang="en-US" dirty="0" smtClean="0"/>
              <a:t>Why do they do this?  Just to be cruel?</a:t>
            </a:r>
          </a:p>
          <a:p>
            <a:pPr lvl="1"/>
            <a:r>
              <a:rPr lang="en-US" dirty="0" smtClean="0"/>
              <a:t>Why set the bar high?</a:t>
            </a:r>
          </a:p>
          <a:p>
            <a:pPr lvl="1"/>
            <a:r>
              <a:rPr lang="en-US" dirty="0" smtClean="0"/>
              <a:t>The weak walk away and strong get stronger.</a:t>
            </a:r>
          </a:p>
          <a:p>
            <a:r>
              <a:rPr lang="en-US" dirty="0" smtClean="0"/>
              <a:t>You don’t have to love them; you do have to do well.</a:t>
            </a:r>
          </a:p>
        </p:txBody>
      </p:sp>
    </p:spTree>
    <p:extLst>
      <p:ext uri="{BB962C8B-B14F-4D97-AF65-F5344CB8AC3E}">
        <p14:creationId xmlns:p14="http://schemas.microsoft.com/office/powerpoint/2010/main" val="67890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Road- Learn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the sole true end of education is simply this: to teach men how </a:t>
            </a: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learn </a:t>
            </a:r>
            <a:r>
              <a:rPr lang="en-US" dirty="0"/>
              <a:t>for themselves; and whatever instruction fails to do this is </a:t>
            </a:r>
            <a:r>
              <a:rPr lang="en-US" dirty="0" smtClean="0"/>
              <a:t>effort</a:t>
            </a:r>
            <a:r>
              <a:rPr lang="en-US" dirty="0"/>
              <a:t> </a:t>
            </a:r>
            <a:r>
              <a:rPr lang="en-US" dirty="0" smtClean="0"/>
              <a:t>spent </a:t>
            </a:r>
            <a:r>
              <a:rPr lang="en-US" dirty="0"/>
              <a:t>in vain.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--Dorothy Sayers, </a:t>
            </a:r>
            <a:r>
              <a:rPr lang="en-US" dirty="0" smtClean="0"/>
              <a:t>“The </a:t>
            </a:r>
            <a:r>
              <a:rPr lang="en-US" dirty="0"/>
              <a:t>Lost Tools of </a:t>
            </a:r>
            <a:r>
              <a:rPr lang="en-US" dirty="0" smtClean="0"/>
              <a:t>Learning.”</a:t>
            </a:r>
          </a:p>
          <a:p>
            <a:r>
              <a:rPr lang="en-US" dirty="0" smtClean="0"/>
              <a:t>Education = Learning how to learn</a:t>
            </a:r>
          </a:p>
          <a:p>
            <a:pPr lvl="1"/>
            <a:r>
              <a:rPr lang="en-US" dirty="0" smtClean="0"/>
              <a:t>Does a doctor have to know what a stamen is to practice medicine well?</a:t>
            </a:r>
          </a:p>
          <a:p>
            <a:pPr lvl="1"/>
            <a:r>
              <a:rPr lang="en-US" dirty="0" smtClean="0"/>
              <a:t>Does a psychiatrist have to know what the outer layer of a tuberculosis microbe is made out of?</a:t>
            </a:r>
          </a:p>
          <a:p>
            <a:pPr lvl="1"/>
            <a:r>
              <a:rPr lang="en-US" dirty="0" smtClean="0"/>
              <a:t>Classic question: Why do you go to school if you won’t ever need this stuff?</a:t>
            </a:r>
          </a:p>
          <a:p>
            <a:r>
              <a:rPr lang="en-US" dirty="0" smtClean="0"/>
              <a:t>More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Road- Clear the deck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requires focus</a:t>
            </a:r>
          </a:p>
          <a:p>
            <a:pPr lvl="1"/>
            <a:r>
              <a:rPr lang="en-US" dirty="0" smtClean="0"/>
              <a:t>Why do you think that the process demands focus?</a:t>
            </a:r>
          </a:p>
          <a:p>
            <a:pPr lvl="1"/>
            <a:r>
              <a:rPr lang="en-US" dirty="0" smtClean="0"/>
              <a:t>What kind of decisions do you have to make to do lots of work?</a:t>
            </a:r>
          </a:p>
          <a:p>
            <a:pPr lvl="1"/>
            <a:r>
              <a:rPr lang="en-US" dirty="0" smtClean="0"/>
              <a:t>What will you have to sacrifice to succeed?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Road- Balance your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Find the things that sustain you and make them a priority.</a:t>
            </a:r>
          </a:p>
          <a:p>
            <a:r>
              <a:rPr lang="en-US" dirty="0" smtClean="0"/>
              <a:t>My priorities</a:t>
            </a:r>
          </a:p>
          <a:p>
            <a:pPr lvl="1"/>
            <a:r>
              <a:rPr lang="en-US" dirty="0" smtClean="0"/>
              <a:t>Sleep 8 hours</a:t>
            </a:r>
          </a:p>
          <a:p>
            <a:pPr lvl="1"/>
            <a:r>
              <a:rPr lang="en-US" dirty="0" smtClean="0"/>
              <a:t>Exercise every day (80 push-ups, 80 </a:t>
            </a:r>
            <a:r>
              <a:rPr lang="en-US" dirty="0" err="1" smtClean="0"/>
              <a:t>situps</a:t>
            </a:r>
            <a:r>
              <a:rPr lang="en-US" dirty="0" smtClean="0"/>
              <a:t>, run 20 min hard)</a:t>
            </a:r>
          </a:p>
          <a:p>
            <a:pPr lvl="1"/>
            <a:r>
              <a:rPr lang="en-US" dirty="0" smtClean="0"/>
              <a:t>Eat healthy</a:t>
            </a:r>
          </a:p>
          <a:p>
            <a:pPr lvl="1"/>
            <a:r>
              <a:rPr lang="en-US" dirty="0" smtClean="0"/>
              <a:t>Meditate (20 min), pray (MP, NP, and 15 minutes going through list of people and Saints), go to daily Mass</a:t>
            </a:r>
          </a:p>
          <a:p>
            <a:pPr lvl="1"/>
            <a:r>
              <a:rPr lang="en-US" dirty="0" smtClean="0"/>
              <a:t>Spend about 1-2 hours with friends (eating, hanging out)</a:t>
            </a:r>
          </a:p>
          <a:p>
            <a:pPr lvl="1"/>
            <a:r>
              <a:rPr lang="en-US" dirty="0" smtClean="0"/>
              <a:t>Make a schedule every night</a:t>
            </a:r>
            <a:endParaRPr lang="en-US" dirty="0"/>
          </a:p>
          <a:p>
            <a:r>
              <a:rPr lang="en-US" dirty="0" smtClean="0"/>
              <a:t>Work for the rest of it.</a:t>
            </a:r>
          </a:p>
        </p:txBody>
      </p:sp>
    </p:spTree>
    <p:extLst>
      <p:ext uri="{BB962C8B-B14F-4D97-AF65-F5344CB8AC3E}">
        <p14:creationId xmlns:p14="http://schemas.microsoft.com/office/powerpoint/2010/main" val="32526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Road- Balance your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Omit your commitments only when absolutely necessary</a:t>
            </a:r>
          </a:p>
          <a:p>
            <a:pPr lvl="1"/>
            <a:r>
              <a:rPr lang="en-US" dirty="0"/>
              <a:t>Examples- paper due, test coming </a:t>
            </a:r>
            <a:r>
              <a:rPr lang="en-US" dirty="0">
                <a:sym typeface="Wingdings" panose="05000000000000000000" pitchFamily="2" charset="2"/>
              </a:rPr>
              <a:t> less sleep and friends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Never omit exercise and prayer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nvestments </a:t>
            </a:r>
            <a:r>
              <a:rPr lang="en-US" dirty="0">
                <a:sym typeface="Wingdings" panose="05000000000000000000" pitchFamily="2" charset="2"/>
              </a:rPr>
              <a:t>that pay </a:t>
            </a:r>
            <a:r>
              <a:rPr lang="en-US" dirty="0" smtClean="0">
                <a:sym typeface="Wingdings" panose="05000000000000000000" pitchFamily="2" charset="2"/>
              </a:rPr>
              <a:t>off BIG TIME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1 hour </a:t>
            </a:r>
            <a:r>
              <a:rPr lang="en-US" dirty="0" smtClean="0">
                <a:sym typeface="Wingdings" panose="05000000000000000000" pitchFamily="2" charset="2"/>
              </a:rPr>
              <a:t>exercise </a:t>
            </a:r>
            <a:r>
              <a:rPr lang="en-US" dirty="0">
                <a:sym typeface="Wingdings" panose="05000000000000000000" pitchFamily="2" charset="2"/>
              </a:rPr>
              <a:t>&gt; one hour studying ; </a:t>
            </a:r>
            <a:r>
              <a:rPr lang="en-US" dirty="0" smtClean="0">
                <a:sym typeface="Wingdings" panose="05000000000000000000" pitchFamily="2" charset="2"/>
              </a:rPr>
              <a:t>6 study </a:t>
            </a:r>
            <a:r>
              <a:rPr lang="en-US" dirty="0">
                <a:sym typeface="Wingdings" panose="05000000000000000000" pitchFamily="2" charset="2"/>
              </a:rPr>
              <a:t>+ 1 </a:t>
            </a:r>
            <a:r>
              <a:rPr lang="en-US" dirty="0" smtClean="0">
                <a:sym typeface="Wingdings" panose="05000000000000000000" pitchFamily="2" charset="2"/>
              </a:rPr>
              <a:t>ex &gt; 7 study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If you don’t pray, you will not succeed, or at least not in the right way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Medical school has been good for my faith- desperation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Throw yourself on Jesus’ Mercy and beg for his guidance and strength!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049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Road- Balance your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Get into a groove; get a routine</a:t>
            </a:r>
          </a:p>
          <a:p>
            <a:r>
              <a:rPr lang="en-US" dirty="0" smtClean="0"/>
              <a:t>My (ideal) daily schedule</a:t>
            </a:r>
          </a:p>
          <a:p>
            <a:pPr lvl="1"/>
            <a:r>
              <a:rPr lang="en-US" dirty="0" smtClean="0"/>
              <a:t>5:20- up, meditate for :20, Morning Prayer for :10</a:t>
            </a:r>
          </a:p>
          <a:p>
            <a:pPr lvl="1"/>
            <a:r>
              <a:rPr lang="en-US" dirty="0" smtClean="0"/>
              <a:t>5:50- go to YMCA, use elliptical (:20), shower</a:t>
            </a:r>
          </a:p>
          <a:p>
            <a:pPr lvl="1"/>
            <a:r>
              <a:rPr lang="en-US" dirty="0" smtClean="0"/>
              <a:t>6:50- drive to Mass</a:t>
            </a:r>
          </a:p>
          <a:p>
            <a:pPr lvl="1"/>
            <a:r>
              <a:rPr lang="en-US" dirty="0" smtClean="0"/>
              <a:t>7:00- Mass</a:t>
            </a:r>
          </a:p>
          <a:p>
            <a:pPr lvl="1"/>
            <a:r>
              <a:rPr lang="en-US" dirty="0" smtClean="0"/>
              <a:t>7:25- Pray for family and friends</a:t>
            </a:r>
          </a:p>
          <a:p>
            <a:pPr lvl="1"/>
            <a:r>
              <a:rPr lang="en-US" dirty="0" smtClean="0"/>
              <a:t>7:35- go to school</a:t>
            </a:r>
          </a:p>
          <a:p>
            <a:pPr lvl="1"/>
            <a:r>
              <a:rPr lang="en-US" dirty="0" smtClean="0"/>
              <a:t>8:15- get to work</a:t>
            </a:r>
          </a:p>
          <a:p>
            <a:pPr lvl="1"/>
            <a:r>
              <a:rPr lang="en-US" dirty="0" smtClean="0"/>
              <a:t>6:00- drive home</a:t>
            </a:r>
          </a:p>
          <a:p>
            <a:pPr lvl="1"/>
            <a:r>
              <a:rPr lang="en-US" dirty="0" smtClean="0"/>
              <a:t>6:30- eat supper with friends and community</a:t>
            </a:r>
          </a:p>
          <a:p>
            <a:pPr lvl="1"/>
            <a:r>
              <a:rPr lang="en-US" dirty="0" smtClean="0"/>
              <a:t>8:30- prepare for bed- set out clothes, make schedule for tomorrow, brush teeth</a:t>
            </a:r>
          </a:p>
          <a:p>
            <a:pPr lvl="1"/>
            <a:r>
              <a:rPr lang="en-US" dirty="0" smtClean="0"/>
              <a:t>9:10- say Night Prayer</a:t>
            </a:r>
          </a:p>
          <a:p>
            <a:pPr lvl="1"/>
            <a:r>
              <a:rPr lang="en-US" dirty="0" smtClean="0"/>
              <a:t>9:15- meditate</a:t>
            </a:r>
          </a:p>
          <a:p>
            <a:pPr lvl="1"/>
            <a:r>
              <a:rPr lang="en-US" dirty="0" smtClean="0"/>
              <a:t>9:20- sleep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Explorations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</a:p>
          <a:p>
            <a:r>
              <a:rPr lang="en-US" dirty="0" smtClean="0"/>
              <a:t>What do you want?</a:t>
            </a:r>
          </a:p>
          <a:p>
            <a:r>
              <a:rPr lang="en-US" dirty="0" smtClean="0"/>
              <a:t>Why do you want it?</a:t>
            </a:r>
          </a:p>
          <a:p>
            <a:r>
              <a:rPr lang="en-US" dirty="0" smtClean="0"/>
              <a:t>How will you get there?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to </a:t>
            </a:r>
            <a:r>
              <a:rPr lang="en-US" dirty="0" err="1" smtClean="0"/>
              <a:t>Doctorhood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Tips before you start</a:t>
            </a:r>
          </a:p>
          <a:p>
            <a:pPr lvl="1"/>
            <a:r>
              <a:rPr lang="en-US" dirty="0" smtClean="0"/>
              <a:t>Ask around about you</a:t>
            </a:r>
          </a:p>
          <a:p>
            <a:pPr lvl="1"/>
            <a:r>
              <a:rPr lang="en-US" dirty="0" smtClean="0"/>
              <a:t>Get your hands dirty</a:t>
            </a:r>
          </a:p>
          <a:p>
            <a:pPr lvl="1"/>
            <a:r>
              <a:rPr lang="en-US" dirty="0" smtClean="0"/>
              <a:t>Be honest</a:t>
            </a:r>
          </a:p>
          <a:p>
            <a:r>
              <a:rPr lang="en-US" dirty="0" smtClean="0"/>
              <a:t>Tips for the road</a:t>
            </a:r>
          </a:p>
          <a:p>
            <a:pPr lvl="1"/>
            <a:r>
              <a:rPr lang="en-US" dirty="0" smtClean="0"/>
              <a:t>It’s only a hazing ritual</a:t>
            </a:r>
          </a:p>
          <a:p>
            <a:pPr lvl="1"/>
            <a:r>
              <a:rPr lang="en-US" dirty="0" smtClean="0"/>
              <a:t>Learn to study</a:t>
            </a:r>
          </a:p>
          <a:p>
            <a:pPr lvl="1"/>
            <a:r>
              <a:rPr lang="en-US" dirty="0" smtClean="0"/>
              <a:t>Clear the deck</a:t>
            </a:r>
          </a:p>
          <a:p>
            <a:pPr lvl="1"/>
            <a:r>
              <a:rPr lang="en-US" dirty="0" smtClean="0"/>
              <a:t>Balance your life</a:t>
            </a:r>
          </a:p>
          <a:p>
            <a:r>
              <a:rPr lang="en-US" dirty="0" smtClean="0"/>
              <a:t>Keys to Success in Studying</a:t>
            </a:r>
          </a:p>
          <a:p>
            <a:pPr lvl="1"/>
            <a:r>
              <a:rPr lang="en-US" dirty="0" smtClean="0"/>
              <a:t>Time management</a:t>
            </a:r>
          </a:p>
          <a:p>
            <a:pPr lvl="1"/>
            <a:r>
              <a:rPr lang="en-US" dirty="0" smtClean="0"/>
              <a:t>Study Skills</a:t>
            </a:r>
          </a:p>
          <a:p>
            <a:r>
              <a:rPr lang="en-US" dirty="0" smtClean="0"/>
              <a:t>What to expect when you get there.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success in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keys to success in study</a:t>
            </a:r>
          </a:p>
          <a:p>
            <a:pPr lvl="1"/>
            <a:r>
              <a:rPr lang="en-US" dirty="0" smtClean="0"/>
              <a:t>1) Time management</a:t>
            </a:r>
          </a:p>
          <a:p>
            <a:pPr lvl="1"/>
            <a:r>
              <a:rPr lang="en-US" dirty="0" smtClean="0"/>
              <a:t>2) Study skills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14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Study Success-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Time management</a:t>
            </a:r>
          </a:p>
          <a:p>
            <a:pPr lvl="1"/>
            <a:r>
              <a:rPr lang="en-US" dirty="0" smtClean="0"/>
              <a:t>Medical studies are all about time commitment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rade = time * learning capacity</a:t>
            </a:r>
          </a:p>
          <a:p>
            <a:pPr lvl="1"/>
            <a:r>
              <a:rPr lang="en-US" dirty="0" smtClean="0"/>
              <a:t>Learning capacity influenced by intelligence (fixed), sleep, exercise and diet </a:t>
            </a:r>
          </a:p>
          <a:p>
            <a:pPr lvl="1"/>
            <a:r>
              <a:rPr lang="en-US" dirty="0" smtClean="0"/>
              <a:t>Time dictated by planning</a:t>
            </a:r>
          </a:p>
          <a:p>
            <a:pPr lvl="1"/>
            <a:r>
              <a:rPr lang="en-US" dirty="0" smtClean="0"/>
              <a:t>Know how much time you need and plan for 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Study Success- </a:t>
            </a:r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2) Study skills</a:t>
            </a:r>
          </a:p>
          <a:p>
            <a:pPr lvl="1"/>
            <a:r>
              <a:rPr lang="en-US" dirty="0" smtClean="0"/>
              <a:t>Three stages to studying</a:t>
            </a:r>
          </a:p>
          <a:p>
            <a:pPr lvl="2"/>
            <a:r>
              <a:rPr lang="en-US" dirty="0" smtClean="0"/>
              <a:t>1) What the heck?- First see something</a:t>
            </a:r>
          </a:p>
          <a:p>
            <a:pPr lvl="2"/>
            <a:r>
              <a:rPr lang="en-US" dirty="0" smtClean="0"/>
              <a:t>2) Understanding- A good teacher can get you to this stage in class</a:t>
            </a:r>
          </a:p>
          <a:p>
            <a:pPr lvl="2"/>
            <a:r>
              <a:rPr lang="en-US" dirty="0" smtClean="0"/>
              <a:t>3) Memorizing- Do at home</a:t>
            </a:r>
          </a:p>
          <a:p>
            <a:pPr lvl="1"/>
            <a:r>
              <a:rPr lang="en-US" dirty="0" smtClean="0"/>
              <a:t>Repetition, repetition, repetition</a:t>
            </a:r>
          </a:p>
          <a:p>
            <a:pPr lvl="2"/>
            <a:r>
              <a:rPr lang="en-US" dirty="0" smtClean="0"/>
              <a:t>We only retain what we repeat and use</a:t>
            </a:r>
          </a:p>
          <a:p>
            <a:pPr lvl="2"/>
            <a:r>
              <a:rPr lang="en-US" dirty="0" smtClean="0"/>
              <a:t>Most ideas in medicine are not complex</a:t>
            </a:r>
          </a:p>
          <a:p>
            <a:pPr lvl="2"/>
            <a:r>
              <a:rPr lang="en-US" dirty="0" smtClean="0"/>
              <a:t>Volume &gt; complexity</a:t>
            </a:r>
          </a:p>
          <a:p>
            <a:pPr lvl="1"/>
            <a:r>
              <a:rPr lang="en-US" dirty="0" smtClean="0"/>
              <a:t>Write it down</a:t>
            </a:r>
          </a:p>
          <a:p>
            <a:pPr lvl="2"/>
            <a:r>
              <a:rPr lang="en-US" dirty="0" smtClean="0"/>
              <a:t>When you write, you think</a:t>
            </a:r>
          </a:p>
          <a:p>
            <a:pPr lvl="2"/>
            <a:r>
              <a:rPr lang="en-US" dirty="0" smtClean="0"/>
              <a:t>Refinement and restructuring</a:t>
            </a:r>
          </a:p>
          <a:p>
            <a:pPr lvl="2"/>
            <a:r>
              <a:rPr lang="en-US" dirty="0" smtClean="0"/>
              <a:t>Repeat refinement process until end up with only one notecard</a:t>
            </a:r>
          </a:p>
        </p:txBody>
      </p:sp>
    </p:spTree>
    <p:extLst>
      <p:ext uri="{BB962C8B-B14F-4D97-AF65-F5344CB8AC3E}">
        <p14:creationId xmlns:p14="http://schemas.microsoft.com/office/powerpoint/2010/main" val="150377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to </a:t>
            </a:r>
            <a:r>
              <a:rPr lang="en-US" dirty="0" err="1" smtClean="0"/>
              <a:t>Doctorhood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Tips before you start</a:t>
            </a:r>
          </a:p>
          <a:p>
            <a:pPr lvl="1"/>
            <a:r>
              <a:rPr lang="en-US" dirty="0" smtClean="0"/>
              <a:t>Ask around about you</a:t>
            </a:r>
          </a:p>
          <a:p>
            <a:pPr lvl="1"/>
            <a:r>
              <a:rPr lang="en-US" dirty="0" smtClean="0"/>
              <a:t>Get your hands dirty</a:t>
            </a:r>
          </a:p>
          <a:p>
            <a:pPr lvl="1"/>
            <a:r>
              <a:rPr lang="en-US" dirty="0" smtClean="0"/>
              <a:t>Be honest</a:t>
            </a:r>
          </a:p>
          <a:p>
            <a:r>
              <a:rPr lang="en-US" dirty="0" smtClean="0"/>
              <a:t>Tips for the road</a:t>
            </a:r>
          </a:p>
          <a:p>
            <a:pPr lvl="1"/>
            <a:r>
              <a:rPr lang="en-US" dirty="0" smtClean="0"/>
              <a:t>It’s only a hazing ritual</a:t>
            </a:r>
          </a:p>
          <a:p>
            <a:pPr lvl="1"/>
            <a:r>
              <a:rPr lang="en-US" dirty="0" smtClean="0"/>
              <a:t>Learn to study</a:t>
            </a:r>
          </a:p>
          <a:p>
            <a:pPr lvl="1"/>
            <a:r>
              <a:rPr lang="en-US" dirty="0" smtClean="0"/>
              <a:t>Clear the deck</a:t>
            </a:r>
          </a:p>
          <a:p>
            <a:pPr lvl="1"/>
            <a:r>
              <a:rPr lang="en-US" dirty="0" smtClean="0"/>
              <a:t>Balance your life</a:t>
            </a:r>
          </a:p>
          <a:p>
            <a:r>
              <a:rPr lang="en-US" dirty="0" smtClean="0"/>
              <a:t>Keys to Success in Studying</a:t>
            </a:r>
          </a:p>
          <a:p>
            <a:pPr lvl="1"/>
            <a:r>
              <a:rPr lang="en-US" dirty="0" smtClean="0"/>
              <a:t>Time management</a:t>
            </a:r>
          </a:p>
          <a:p>
            <a:pPr lvl="1"/>
            <a:r>
              <a:rPr lang="en-US" dirty="0" smtClean="0"/>
              <a:t>Study Skills</a:t>
            </a:r>
          </a:p>
          <a:p>
            <a:r>
              <a:rPr lang="en-US" dirty="0" smtClean="0"/>
              <a:t>What to expect when you get there.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get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expect if/when you become a Dr.?</a:t>
            </a:r>
          </a:p>
          <a:p>
            <a:pPr lvl="1"/>
            <a:r>
              <a:rPr lang="en-US" dirty="0" smtClean="0"/>
              <a:t>Lots of work</a:t>
            </a:r>
          </a:p>
          <a:p>
            <a:pPr lvl="1"/>
            <a:r>
              <a:rPr lang="en-US" dirty="0" smtClean="0"/>
              <a:t>The ability to really help people</a:t>
            </a:r>
          </a:p>
          <a:p>
            <a:pPr lvl="1"/>
            <a:r>
              <a:rPr lang="en-US" dirty="0" smtClean="0"/>
              <a:t>The gift of being close to people during suffering</a:t>
            </a:r>
          </a:p>
          <a:p>
            <a:pPr lvl="1"/>
            <a:r>
              <a:rPr lang="en-US" dirty="0" smtClean="0"/>
              <a:t>A reliable job with a comfortable income (but you work for it)</a:t>
            </a:r>
          </a:p>
          <a:p>
            <a:pPr lvl="1"/>
            <a:r>
              <a:rPr lang="en-US" dirty="0" smtClean="0"/>
              <a:t>Lots of debt (UPS driver vs. surgeon; same net at age 60)</a:t>
            </a:r>
          </a:p>
          <a:p>
            <a:pPr lvl="1"/>
            <a:r>
              <a:rPr lang="en-US" dirty="0" smtClean="0"/>
              <a:t>The need to learn constantly- the training is for a reason</a:t>
            </a:r>
          </a:p>
          <a:p>
            <a:pPr lvl="1"/>
            <a:r>
              <a:rPr lang="en-US" dirty="0" smtClean="0"/>
              <a:t>Lots of street credibility- “Oh, you’re a doctor.”</a:t>
            </a:r>
          </a:p>
          <a:p>
            <a:pPr lvl="1"/>
            <a:r>
              <a:rPr lang="en-US" dirty="0" smtClean="0"/>
              <a:t>The ability to help the poor; never neglect them</a:t>
            </a:r>
          </a:p>
        </p:txBody>
      </p:sp>
    </p:spTree>
    <p:extLst>
      <p:ext uri="{BB962C8B-B14F-4D97-AF65-F5344CB8AC3E}">
        <p14:creationId xmlns:p14="http://schemas.microsoft.com/office/powerpoint/2010/main" val="6558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Matt 25- The parable of the Sheep and Goats</a:t>
            </a:r>
          </a:p>
          <a:p>
            <a:r>
              <a:rPr lang="en-US" dirty="0" smtClean="0"/>
              <a:t>Why did I go into medicine?</a:t>
            </a:r>
          </a:p>
          <a:p>
            <a:pPr lvl="1"/>
            <a:r>
              <a:rPr lang="en-US" dirty="0" smtClean="0"/>
              <a:t>India, MC’s, poverty</a:t>
            </a:r>
          </a:p>
          <a:p>
            <a:pPr lvl="1"/>
            <a:r>
              <a:rPr lang="en-US" dirty="0" smtClean="0"/>
              <a:t>Wanted to have a skill to help the poor</a:t>
            </a:r>
          </a:p>
          <a:p>
            <a:pPr lvl="1"/>
            <a:r>
              <a:rPr lang="en-US" dirty="0" smtClean="0"/>
              <a:t>Also, wanted to be able to support a family if God guides me in that direction</a:t>
            </a:r>
          </a:p>
          <a:p>
            <a:pPr lvl="1"/>
            <a:r>
              <a:rPr lang="en-US" dirty="0" smtClean="0"/>
              <a:t>I thought that I could be good at it.</a:t>
            </a:r>
          </a:p>
          <a:p>
            <a:pPr lvl="1"/>
            <a:r>
              <a:rPr lang="en-US" dirty="0" smtClean="0"/>
              <a:t>I had the time and ability to cultivate my mind</a:t>
            </a:r>
          </a:p>
          <a:p>
            <a:r>
              <a:rPr lang="en-US" dirty="0" smtClean="0"/>
              <a:t>I prayed a lot, and God said that “I AM always with you”</a:t>
            </a:r>
          </a:p>
          <a:p>
            <a:r>
              <a:rPr lang="en-US" dirty="0" smtClean="0"/>
              <a:t>Spend a lot of time with Jesus, </a:t>
            </a:r>
            <a:r>
              <a:rPr lang="en-US" dirty="0"/>
              <a:t>f</a:t>
            </a:r>
            <a:r>
              <a:rPr lang="en-US" dirty="0" smtClean="0"/>
              <a:t>ind that peace, and the rest will follow.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Favorite animal</a:t>
            </a:r>
          </a:p>
          <a:p>
            <a:pPr lvl="1"/>
            <a:r>
              <a:rPr lang="en-US" dirty="0" smtClean="0"/>
              <a:t>Favorite book</a:t>
            </a:r>
          </a:p>
          <a:p>
            <a:pPr lvl="1"/>
            <a:r>
              <a:rPr lang="en-US" dirty="0" smtClean="0"/>
              <a:t>What is your dream job?</a:t>
            </a:r>
          </a:p>
        </p:txBody>
      </p:sp>
    </p:spTree>
    <p:extLst>
      <p:ext uri="{BB962C8B-B14F-4D97-AF65-F5344CB8AC3E}">
        <p14:creationId xmlns:p14="http://schemas.microsoft.com/office/powerpoint/2010/main" val="29446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want to be when you graduate from school (nurse, clinical officer, doctor, etc.)?</a:t>
            </a:r>
          </a:p>
          <a:p>
            <a:pPr lvl="1"/>
            <a:r>
              <a:rPr lang="en-US" dirty="0" smtClean="0"/>
              <a:t>Who wants to be nurse?</a:t>
            </a:r>
          </a:p>
          <a:p>
            <a:pPr lvl="1"/>
            <a:r>
              <a:rPr lang="en-US" dirty="0" smtClean="0"/>
              <a:t>Who wants to be a clinical officer?</a:t>
            </a:r>
          </a:p>
          <a:p>
            <a:pPr lvl="1"/>
            <a:r>
              <a:rPr lang="en-US" dirty="0" smtClean="0"/>
              <a:t>Who wants to be a doctor?</a:t>
            </a:r>
          </a:p>
          <a:p>
            <a:pPr lvl="1"/>
            <a:r>
              <a:rPr lang="en-US" dirty="0" smtClean="0"/>
              <a:t>Anything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0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you want to be one of these things (doctor, nurse, etc.)?</a:t>
            </a:r>
          </a:p>
          <a:p>
            <a:pPr lvl="1"/>
            <a:r>
              <a:rPr lang="en-US" dirty="0" smtClean="0"/>
              <a:t>$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Prestige</a:t>
            </a:r>
          </a:p>
          <a:p>
            <a:pPr lvl="1"/>
            <a:r>
              <a:rPr lang="en-US" dirty="0" smtClean="0"/>
              <a:t>Job security</a:t>
            </a:r>
          </a:p>
          <a:p>
            <a:pPr lvl="1"/>
            <a:r>
              <a:rPr lang="en-US" dirty="0" smtClean="0"/>
              <a:t>Help people</a:t>
            </a:r>
          </a:p>
          <a:p>
            <a:pPr lvl="1"/>
            <a:r>
              <a:rPr lang="en-US" dirty="0" smtClean="0"/>
              <a:t>Interesting work</a:t>
            </a:r>
          </a:p>
          <a:p>
            <a:pPr lvl="1"/>
            <a:r>
              <a:rPr lang="en-US" dirty="0" smtClean="0"/>
              <a:t>You think that you would be good at it</a:t>
            </a:r>
          </a:p>
          <a:p>
            <a:pPr lvl="1"/>
            <a:r>
              <a:rPr lang="en-US" dirty="0" smtClean="0"/>
              <a:t>Your parents want it for you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728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plan on getting there?</a:t>
            </a:r>
          </a:p>
          <a:p>
            <a:pPr lvl="1"/>
            <a:r>
              <a:rPr lang="en-US" dirty="0" smtClean="0"/>
              <a:t>Study hard</a:t>
            </a:r>
          </a:p>
          <a:p>
            <a:pPr lvl="1"/>
            <a:r>
              <a:rPr lang="en-US" dirty="0" smtClean="0"/>
              <a:t>Make good grades</a:t>
            </a:r>
          </a:p>
          <a:p>
            <a:pPr lvl="1"/>
            <a:r>
              <a:rPr lang="en-US" dirty="0" smtClean="0"/>
              <a:t>Make some connections with docs and others</a:t>
            </a:r>
          </a:p>
          <a:p>
            <a:r>
              <a:rPr lang="en-US" dirty="0" smtClean="0"/>
              <a:t>What obstacles stand in your way?</a:t>
            </a:r>
          </a:p>
          <a:p>
            <a:pPr lvl="1"/>
            <a:r>
              <a:rPr lang="en-US" dirty="0" smtClean="0"/>
              <a:t>Expensive</a:t>
            </a:r>
          </a:p>
          <a:p>
            <a:pPr lvl="1"/>
            <a:r>
              <a:rPr lang="en-US" dirty="0" smtClean="0"/>
              <a:t>Difficult classes</a:t>
            </a:r>
          </a:p>
          <a:p>
            <a:pPr lvl="1"/>
            <a:r>
              <a:rPr lang="en-US" dirty="0" smtClean="0"/>
              <a:t>Have to work other jobs</a:t>
            </a:r>
          </a:p>
          <a:p>
            <a:pPr lvl="1"/>
            <a:r>
              <a:rPr lang="en-US" dirty="0" smtClean="0"/>
              <a:t>Distractions- other good opportunities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557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 of it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point of it all?</a:t>
            </a:r>
          </a:p>
          <a:p>
            <a:r>
              <a:rPr lang="en-US" dirty="0" smtClean="0"/>
              <a:t>Where do the “why’s” end?</a:t>
            </a:r>
          </a:p>
          <a:p>
            <a:r>
              <a:rPr lang="en-US" dirty="0" smtClean="0"/>
              <a:t>Never lose sight of the biggest picture of all.  Think about it constantly, then you will be happy.</a:t>
            </a:r>
          </a:p>
          <a:p>
            <a:r>
              <a:rPr lang="en-US" dirty="0" smtClean="0"/>
              <a:t>Or, in other words, always turn to Jesus.</a:t>
            </a:r>
          </a:p>
        </p:txBody>
      </p:sp>
    </p:spTree>
    <p:extLst>
      <p:ext uri="{BB962C8B-B14F-4D97-AF65-F5344CB8AC3E}">
        <p14:creationId xmlns:p14="http://schemas.microsoft.com/office/powerpoint/2010/main" val="29127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to </a:t>
            </a:r>
            <a:r>
              <a:rPr lang="en-US" dirty="0" err="1" smtClean="0"/>
              <a:t>Doctorhood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Tips before you start</a:t>
            </a:r>
          </a:p>
          <a:p>
            <a:pPr lvl="1"/>
            <a:r>
              <a:rPr lang="en-US" dirty="0" smtClean="0"/>
              <a:t>Ask around about you</a:t>
            </a:r>
          </a:p>
          <a:p>
            <a:pPr lvl="1"/>
            <a:r>
              <a:rPr lang="en-US" dirty="0" smtClean="0"/>
              <a:t>Get your hands dirty</a:t>
            </a:r>
          </a:p>
          <a:p>
            <a:pPr lvl="1"/>
            <a:r>
              <a:rPr lang="en-US" dirty="0" smtClean="0"/>
              <a:t>Be honest</a:t>
            </a:r>
          </a:p>
          <a:p>
            <a:r>
              <a:rPr lang="en-US" dirty="0" smtClean="0"/>
              <a:t>Tips for the road</a:t>
            </a:r>
          </a:p>
          <a:p>
            <a:pPr lvl="1"/>
            <a:r>
              <a:rPr lang="en-US" dirty="0" smtClean="0"/>
              <a:t>It’s only a hazing ritual</a:t>
            </a:r>
          </a:p>
          <a:p>
            <a:pPr lvl="1"/>
            <a:r>
              <a:rPr lang="en-US" dirty="0" smtClean="0"/>
              <a:t>Learn to study</a:t>
            </a:r>
          </a:p>
          <a:p>
            <a:pPr lvl="1"/>
            <a:r>
              <a:rPr lang="en-US" dirty="0" smtClean="0"/>
              <a:t>Clear the deck</a:t>
            </a:r>
          </a:p>
          <a:p>
            <a:pPr lvl="1"/>
            <a:r>
              <a:rPr lang="en-US" dirty="0" smtClean="0"/>
              <a:t>Balance your life</a:t>
            </a:r>
          </a:p>
          <a:p>
            <a:r>
              <a:rPr lang="en-US" dirty="0" smtClean="0"/>
              <a:t>Keys to Success in Studying</a:t>
            </a:r>
          </a:p>
          <a:p>
            <a:pPr lvl="1"/>
            <a:r>
              <a:rPr lang="en-US" dirty="0" smtClean="0"/>
              <a:t>Time management</a:t>
            </a:r>
          </a:p>
          <a:p>
            <a:pPr lvl="1"/>
            <a:r>
              <a:rPr lang="en-US" dirty="0" smtClean="0"/>
              <a:t>Study Skills</a:t>
            </a:r>
          </a:p>
          <a:p>
            <a:r>
              <a:rPr lang="en-US" dirty="0" smtClean="0"/>
              <a:t>What to expect when you get there.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Before- Pray!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offer God your heart and life and future, and beg him for guidance, you are wasting your time.</a:t>
            </a:r>
            <a:endParaRPr lang="en-US" dirty="0"/>
          </a:p>
          <a:p>
            <a:pPr lvl="1"/>
            <a:r>
              <a:rPr lang="en-US" dirty="0" smtClean="0"/>
              <a:t>You might succeed in Medicine, but if you are not doing God’s will, then there is no point.</a:t>
            </a:r>
          </a:p>
          <a:p>
            <a:pPr lvl="1"/>
            <a:r>
              <a:rPr lang="en-US" dirty="0" smtClean="0"/>
              <a:t>How do you know you are doing God’s will?</a:t>
            </a:r>
          </a:p>
          <a:p>
            <a:pPr lvl="1"/>
            <a:r>
              <a:rPr lang="en-US" dirty="0" smtClean="0"/>
              <a:t>Spend time with Him in the Sacraments and in prayer (especially silence)</a:t>
            </a:r>
          </a:p>
          <a:p>
            <a:pPr lvl="1"/>
            <a:r>
              <a:rPr lang="en-US" dirty="0" smtClean="0"/>
              <a:t>Fork in the </a:t>
            </a:r>
            <a:r>
              <a:rPr lang="en-US" dirty="0"/>
              <a:t>r</a:t>
            </a:r>
            <a:r>
              <a:rPr lang="en-US" dirty="0" smtClean="0"/>
              <a:t>oad story</a:t>
            </a:r>
          </a:p>
          <a:p>
            <a:pPr lvl="1"/>
            <a:r>
              <a:rPr lang="en-US" dirty="0" smtClean="0"/>
              <a:t>I AM always with you</a:t>
            </a:r>
          </a:p>
        </p:txBody>
      </p:sp>
    </p:spTree>
    <p:extLst>
      <p:ext uri="{BB962C8B-B14F-4D97-AF65-F5344CB8AC3E}">
        <p14:creationId xmlns:p14="http://schemas.microsoft.com/office/powerpoint/2010/main" val="3221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1481</Words>
  <Application>Microsoft Office PowerPoint</Application>
  <PresentationFormat>On-screen Show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Training to Heal</vt:lpstr>
      <vt:lpstr>Introductory Explorations</vt:lpstr>
      <vt:lpstr>Who?</vt:lpstr>
      <vt:lpstr>What?</vt:lpstr>
      <vt:lpstr>Why?</vt:lpstr>
      <vt:lpstr>How?</vt:lpstr>
      <vt:lpstr>What’s the point of it all?</vt:lpstr>
      <vt:lpstr>The Road to Doctorhood </vt:lpstr>
      <vt:lpstr>Before- Pray!</vt:lpstr>
      <vt:lpstr>Before- Ask Around About You</vt:lpstr>
      <vt:lpstr>Before- Get your hands dirty</vt:lpstr>
      <vt:lpstr>Before- Be honest</vt:lpstr>
      <vt:lpstr>The Road to Doctorhood </vt:lpstr>
      <vt:lpstr>On the Road- Hazing Ritual </vt:lpstr>
      <vt:lpstr>On the Road- Learn to Study</vt:lpstr>
      <vt:lpstr>On the Road- Clear the deck</vt:lpstr>
      <vt:lpstr>On the Road- Balance your Life</vt:lpstr>
      <vt:lpstr>On the Road- Balance your Life</vt:lpstr>
      <vt:lpstr>On the Road- Balance your Life</vt:lpstr>
      <vt:lpstr>The Road to Doctorhood </vt:lpstr>
      <vt:lpstr>Keys to success in studying</vt:lpstr>
      <vt:lpstr>Keys to Study Success- Time</vt:lpstr>
      <vt:lpstr>Keys to Study Success- Skills</vt:lpstr>
      <vt:lpstr>The Road to Doctorhood </vt:lpstr>
      <vt:lpstr>When you get there</vt:lpstr>
      <vt:lpstr>Final Words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to Heal</dc:title>
  <dc:creator>C</dc:creator>
  <cp:lastModifiedBy>C</cp:lastModifiedBy>
  <cp:revision>22</cp:revision>
  <dcterms:created xsi:type="dcterms:W3CDTF">2014-06-18T10:53:58Z</dcterms:created>
  <dcterms:modified xsi:type="dcterms:W3CDTF">2014-06-18T18:26:35Z</dcterms:modified>
</cp:coreProperties>
</file>